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59" r:id="rId6"/>
    <p:sldId id="261" r:id="rId7"/>
    <p:sldId id="263" r:id="rId8"/>
    <p:sldId id="264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94" autoAdjust="0"/>
  </p:normalViewPr>
  <p:slideViewPr>
    <p:cSldViewPr snapToGrid="0">
      <p:cViewPr varScale="1">
        <p:scale>
          <a:sx n="63" d="100"/>
          <a:sy n="63" d="100"/>
        </p:scale>
        <p:origin x="13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48308-DC7C-4029-A969-C7B606772723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79704-BE28-4894-8B1D-AEA8B40253E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708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313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47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33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16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413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9565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17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0012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79704-BE28-4894-8B1D-AEA8B40253EF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067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94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198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429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102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4607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4554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162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30810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073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940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566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3249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1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294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393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9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363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539-4854-4089-AF14-84D399DF1EF0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DC1D1-A4FC-4A05-9295-427B65AA11B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0247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667971"/>
          </a:xfrm>
        </p:spPr>
        <p:txBody>
          <a:bodyPr/>
          <a:lstStyle/>
          <a:p>
            <a:pPr algn="ctr"/>
            <a:r>
              <a:rPr lang="fr-BE" dirty="0" smtClean="0"/>
              <a:t>Reconnaissance de plaque d’immatriculation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77732" y="3602038"/>
            <a:ext cx="6190267" cy="451488"/>
          </a:xfrm>
        </p:spPr>
        <p:txBody>
          <a:bodyPr>
            <a:normAutofit lnSpcReduction="10000"/>
          </a:bodyPr>
          <a:lstStyle/>
          <a:p>
            <a:r>
              <a:rPr lang="fr-BE" dirty="0" smtClean="0"/>
              <a:t>Réalisé par Jérémy Denis et Geoffrey Kraus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702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Assemblage du projet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56" y="1285103"/>
            <a:ext cx="6803511" cy="382338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43583" y="5108485"/>
            <a:ext cx="9803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Lien de la vidéo:</a:t>
            </a:r>
          </a:p>
          <a:p>
            <a:r>
              <a:rPr lang="fr-BE" dirty="0" smtClean="0"/>
              <a:t>https</a:t>
            </a:r>
            <a:r>
              <a:rPr lang="fr-BE" dirty="0"/>
              <a:t>://github.com/GPro97/Projet_gestion_camion/blob/master/Vid%C3%A9o%20d%C3%A9monstration_Reconnaissance%20de%20plaques%20d'immatriculation.wmv</a:t>
            </a:r>
          </a:p>
        </p:txBody>
      </p:sp>
    </p:spTree>
    <p:extLst>
      <p:ext uri="{BB962C8B-B14F-4D97-AF65-F5344CB8AC3E}">
        <p14:creationId xmlns:p14="http://schemas.microsoft.com/office/powerpoint/2010/main" val="23946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6069" y="2447318"/>
            <a:ext cx="9905998" cy="1478570"/>
          </a:xfrm>
        </p:spPr>
        <p:txBody>
          <a:bodyPr/>
          <a:lstStyle/>
          <a:p>
            <a:pPr algn="ctr"/>
            <a:r>
              <a:rPr lang="fr-BE" dirty="0" smtClean="0"/>
              <a:t>Merci de nous avoir écouté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465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Déroulement du projet</a:t>
            </a:r>
            <a:endParaRPr lang="fr-BE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2" y="1857081"/>
            <a:ext cx="8636980" cy="4196499"/>
          </a:xfrm>
        </p:spPr>
      </p:pic>
    </p:spTree>
    <p:extLst>
      <p:ext uri="{BB962C8B-B14F-4D97-AF65-F5344CB8AC3E}">
        <p14:creationId xmlns:p14="http://schemas.microsoft.com/office/powerpoint/2010/main" val="1913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2509"/>
          </a:xfrm>
        </p:spPr>
        <p:txBody>
          <a:bodyPr/>
          <a:lstStyle/>
          <a:p>
            <a:r>
              <a:rPr lang="fr-BE" dirty="0" smtClean="0"/>
              <a:t>Partie arduino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1" y="1421027"/>
            <a:ext cx="7259781" cy="5031604"/>
          </a:xfrm>
        </p:spPr>
      </p:pic>
    </p:spTree>
    <p:extLst>
      <p:ext uri="{BB962C8B-B14F-4D97-AF65-F5344CB8AC3E}">
        <p14:creationId xmlns:p14="http://schemas.microsoft.com/office/powerpoint/2010/main" val="20511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2509"/>
          </a:xfrm>
        </p:spPr>
        <p:txBody>
          <a:bodyPr/>
          <a:lstStyle/>
          <a:p>
            <a:r>
              <a:rPr lang="fr-BE" dirty="0" smtClean="0"/>
              <a:t>Partie arduino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1883727"/>
            <a:ext cx="9905999" cy="3541714"/>
          </a:xfrm>
        </p:spPr>
        <p:txBody>
          <a:bodyPr/>
          <a:lstStyle/>
          <a:p>
            <a:r>
              <a:rPr lang="fr-BE" dirty="0" smtClean="0"/>
              <a:t>Insertion de bibliothèque et initialisation des variables</a:t>
            </a:r>
          </a:p>
          <a:p>
            <a:r>
              <a:rPr lang="fr-BE" dirty="0" smtClean="0"/>
              <a:t>Programme bouclé</a:t>
            </a:r>
          </a:p>
          <a:p>
            <a:r>
              <a:rPr lang="fr-BE" dirty="0" smtClean="0"/>
              <a:t>Clignotement </a:t>
            </a:r>
            <a:r>
              <a:rPr lang="fr-BE" dirty="0"/>
              <a:t>LED</a:t>
            </a:r>
          </a:p>
          <a:p>
            <a:r>
              <a:rPr lang="fr-BE" dirty="0" smtClean="0"/>
              <a:t>Contrôle de l’écran</a:t>
            </a:r>
          </a:p>
          <a:p>
            <a:r>
              <a:rPr lang="fr-BE" dirty="0" smtClean="0"/>
              <a:t>Mouvement barrière</a:t>
            </a:r>
          </a:p>
        </p:txBody>
      </p:sp>
    </p:spTree>
    <p:extLst>
      <p:ext uri="{BB962C8B-B14F-4D97-AF65-F5344CB8AC3E}">
        <p14:creationId xmlns:p14="http://schemas.microsoft.com/office/powerpoint/2010/main" val="32361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Partie Raspberry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618735"/>
            <a:ext cx="9905999" cy="1668162"/>
          </a:xfrm>
        </p:spPr>
        <p:txBody>
          <a:bodyPr/>
          <a:lstStyle/>
          <a:p>
            <a:r>
              <a:rPr lang="fr-BE" dirty="0" smtClean="0"/>
              <a:t>Installation de </a:t>
            </a:r>
            <a:r>
              <a:rPr lang="fr-BE" dirty="0" err="1" smtClean="0"/>
              <a:t>TensorFlow</a:t>
            </a:r>
            <a:r>
              <a:rPr lang="fr-BE" dirty="0" smtClean="0"/>
              <a:t> avec diverses librairies</a:t>
            </a:r>
          </a:p>
          <a:p>
            <a:r>
              <a:rPr lang="fr-BE" dirty="0" smtClean="0"/>
              <a:t>Ensuite, </a:t>
            </a:r>
            <a:r>
              <a:rPr lang="fr-BE" dirty="0" err="1" smtClean="0"/>
              <a:t>OpenCV</a:t>
            </a:r>
            <a:endParaRPr lang="fr-BE" dirty="0" smtClean="0"/>
          </a:p>
          <a:p>
            <a:r>
              <a:rPr lang="fr-BE" dirty="0" smtClean="0"/>
              <a:t>Et puis </a:t>
            </a:r>
            <a:r>
              <a:rPr lang="fr-BE" dirty="0" err="1" smtClean="0"/>
              <a:t>ProtoBuf</a:t>
            </a:r>
            <a:endParaRPr lang="fr-BE" dirty="0"/>
          </a:p>
        </p:txBody>
      </p:sp>
      <p:pic>
        <p:nvPicPr>
          <p:cNvPr id="1026" name="Picture 2" descr="RÃ©sultat de recherche d'images pour &quot;tensorflow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7" y="3286897"/>
            <a:ext cx="3800389" cy="21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2" y="3286897"/>
            <a:ext cx="2928938" cy="25867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545" y="3286897"/>
            <a:ext cx="4117673" cy="19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Partie Raspberry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618735"/>
            <a:ext cx="9905999" cy="605481"/>
          </a:xfrm>
        </p:spPr>
        <p:txBody>
          <a:bodyPr/>
          <a:lstStyle/>
          <a:p>
            <a:r>
              <a:rPr lang="fr-BE" dirty="0" smtClean="0"/>
              <a:t>Essai avec un modèle pré-entrainé</a:t>
            </a:r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64" y="1446425"/>
            <a:ext cx="6120984" cy="49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Partie Raspberry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618735"/>
            <a:ext cx="9905999" cy="1668162"/>
          </a:xfrm>
        </p:spPr>
        <p:txBody>
          <a:bodyPr/>
          <a:lstStyle/>
          <a:p>
            <a:r>
              <a:rPr lang="fr-BE" dirty="0" smtClean="0"/>
              <a:t>Entrainement d’un modèle à partir d’image</a:t>
            </a:r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10" y="2152906"/>
            <a:ext cx="7452001" cy="36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Partie Raspberry</a:t>
            </a:r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01" y="1285103"/>
            <a:ext cx="10623220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fr-BE" dirty="0" smtClean="0"/>
              <a:t>Partie Raspberry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29" y="1516207"/>
            <a:ext cx="5758164" cy="50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206</TotalTime>
  <Words>92</Words>
  <Application>Microsoft Office PowerPoint</Application>
  <PresentationFormat>Grand écran</PresentationFormat>
  <Paragraphs>33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Reconnaissance de plaque d’immatriculation</vt:lpstr>
      <vt:lpstr>Déroulement du projet</vt:lpstr>
      <vt:lpstr>Partie arduino</vt:lpstr>
      <vt:lpstr>Partie arduino</vt:lpstr>
      <vt:lpstr>Partie Raspberry</vt:lpstr>
      <vt:lpstr>Partie Raspberry</vt:lpstr>
      <vt:lpstr>Partie Raspberry</vt:lpstr>
      <vt:lpstr>Partie Raspberry</vt:lpstr>
      <vt:lpstr>Partie Raspberry</vt:lpstr>
      <vt:lpstr>Assemblage du projet</vt:lpstr>
      <vt:lpstr>Merci de nous avoir écouté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Reconnaissance de plaque d’immatriculation</dc:title>
  <dc:creator>Geoffrey Kraus</dc:creator>
  <cp:lastModifiedBy>Geoffrey Kraus</cp:lastModifiedBy>
  <cp:revision>14</cp:revision>
  <dcterms:created xsi:type="dcterms:W3CDTF">2019-05-20T09:05:31Z</dcterms:created>
  <dcterms:modified xsi:type="dcterms:W3CDTF">2019-05-20T13:34:48Z</dcterms:modified>
</cp:coreProperties>
</file>